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  <p:sldId id="263" r:id="rId5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E73959-3822-4177-BBA9-1DB6FDCD17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40BE4E-8FC1-466C-B30D-E73ED8FA54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C454EF9-0E4D-4807-ACA2-53BFB4BB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30DCEE9-98F3-48B6-81F7-1EDD63AC7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093B40-DE50-4549-B6EB-DBFA9ADC8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822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1212C-F402-429B-B68E-E6D0044C7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2E7A766-825F-446C-8006-2746E4A6C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CF91CE-2DD1-4DF0-B813-C1677EF9E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0FF035-F77B-4DA2-BB03-0F6C62272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19D2E3-22A4-4C34-B7B1-04B884051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065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7A4414F-3290-434F-9EBA-63ADAC5BA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C57E38-FCBB-4E3B-AD2B-98FCA70CA3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A70301A-410C-4EB1-A712-BAC96F7E8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1288B4-5328-4101-AFE8-4D0FF6E6A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B40F2E-8EB2-451D-B774-195485970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9796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F98057-2BF2-4D81-B6E2-197633DF1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7B0E8A-20BB-482B-8A50-43DF39493E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15E814-4F70-44E2-8592-8B3AB8540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5AB8BC-6ACA-47FF-AEAD-29FF22201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20FDDE-F395-4C0C-9427-6A278B25A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8535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106507-B5C4-4E9C-92DF-84E6D057F1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B1AEA05-F0C4-45F5-9939-9EAF90F13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8346007-1DF3-4F76-B01B-A6439D004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7A687A3-5CEA-45F1-896F-2DD4611AC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54A903-9784-45A4-8521-88BD672A0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5360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846E52-F494-4A57-8CA5-C59576ADB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320566-E59E-4A18-86E2-4A2FEF9A3B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AAAF6B-643A-42C9-9B68-74E2AFC2C9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EC1E65-8323-48AE-878E-C0FD88256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3DFE35E-BD11-4752-9FA5-119E99682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057E64-260B-49A1-A3D1-81802E5E7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99014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27F3D-5DDC-40EE-92B6-08D88368F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E00170-6822-4B1D-ADE5-14C37A85F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8C07FB-322F-4BD7-A322-D1BFDF0D7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78B43AB-F79C-40E4-854A-22763FB012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7613C8-EF9F-48B4-B857-00A3C98FF8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A3D381E-A10C-4A50-ADFB-AA843E54F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6A6EE85-9855-4FEC-8E6A-C971ADFCA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6DB8BDE-A56F-45EA-B97D-FD3090F08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8511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54A47B-AB37-4D1E-8EDD-392620D6E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81979D0-E7E3-445E-9B4B-4C530CFD3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AB36326-BF56-4609-AB17-DF237B8D0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70C61C7-060F-417C-9D94-7ED234808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2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02DE10-9804-4E62-ADAE-35F56D53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A2DA4F-4D35-45CE-A0B9-0BB16A991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E1D0D30-F1F6-4A31-A75A-61C61517B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7EEA-A9A5-4FF0-8340-A9AE4FA9D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FBE4A0-4BBA-4B7D-AD8B-61C3C664E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51F2C89-F532-4371-AF40-5A7BC79D5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07ACD0-31DE-43E4-9255-DE53C4615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808308D-722C-4E36-991D-106C5AC0C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919320-0C80-425F-B841-A17C543C3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5582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15BDE-2994-49D0-B57A-013458712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8BD016B-C114-4FDB-9C08-B3DF24D1D6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EF34C9-ADC9-4DDA-A861-5841BCBC0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B2E056-A44F-4C07-8E86-86C491146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8BEED16-F2D0-4AC1-9F18-3150C0D0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B35650-B30F-499E-AF52-49FBA3B2F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32115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46D8755-07DF-4716-842E-E506998FD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5FDA428-31B8-4ECA-8C7B-BE689CAC5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0BAA27-490D-40BB-91DB-D3DE32351A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ED4C-5321-441B-9C1C-69577B57B488}" type="datetimeFigureOut">
              <a:rPr lang="es-CO" smtClean="0"/>
              <a:t>26/03/2021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9BFCDF-A330-46B2-97E1-40D273A557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A28B46-6FE3-4A23-9C46-90AEA79A2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B9077-A642-442E-82C0-C30EEBEDD42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15867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distrienvios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distrienvio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1200" y="8461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s-ES" sz="2800" b="1" dirty="0">
                <a:latin typeface="American Typewriter"/>
                <a:cs typeface="American Typewriter"/>
              </a:rPr>
              <a:t>PROCEDIMIENTO PQRS Y SOLICITUD DE INDEMNIZACIÓN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96887" y="23320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2600" dirty="0">
                <a:latin typeface="Abadi MT Condensed Light"/>
                <a:cs typeface="Abadi MT Condensed Light"/>
              </a:rPr>
              <a:t> En cada punto de recepción o por la pagina web puede radicar su PQR. Donde se le proporcionara un numero único llamado </a:t>
            </a:r>
            <a:r>
              <a:rPr lang="es-ES" sz="2600" dirty="0" err="1">
                <a:latin typeface="Abadi MT Condensed Light"/>
                <a:cs typeface="Abadi MT Condensed Light"/>
              </a:rPr>
              <a:t>cun</a:t>
            </a:r>
            <a:r>
              <a:rPr lang="es-ES" sz="2600" dirty="0">
                <a:latin typeface="Abadi MT Condensed Light"/>
                <a:cs typeface="Abadi MT Condensed Light"/>
              </a:rPr>
              <a:t>, el cual le permitirá efectuar seguimiento al PQR y verificar la respuesta. </a:t>
            </a:r>
          </a:p>
          <a:p>
            <a:pPr marL="0" indent="0">
              <a:buNone/>
            </a:pPr>
            <a:endParaRPr lang="es-ES" sz="2600" dirty="0">
              <a:latin typeface="Abadi MT Condensed Light"/>
              <a:cs typeface="Abadi MT Condensed Light"/>
            </a:endParaRPr>
          </a:p>
          <a:p>
            <a:pPr marL="0" indent="0">
              <a:buNone/>
            </a:pPr>
            <a:r>
              <a:rPr lang="es-ES" sz="2600" dirty="0">
                <a:latin typeface="Abadi MT Condensed Light"/>
                <a:cs typeface="Abadi MT Condensed Light"/>
              </a:rPr>
              <a:t> </a:t>
            </a:r>
          </a:p>
          <a:p>
            <a:pPr marL="0" indent="0">
              <a:buNone/>
            </a:pPr>
            <a:r>
              <a:rPr lang="es-ES" sz="2600" dirty="0">
                <a:latin typeface="Abadi MT Condensed Light"/>
                <a:cs typeface="Abadi MT Condensed Light"/>
              </a:rPr>
              <a:t>Para mayor información puede consulta el procedimiento en </a:t>
            </a:r>
            <a:r>
              <a:rPr lang="es-ES" sz="2600" dirty="0">
                <a:latin typeface="Abadi MT Condensed Light"/>
                <a:cs typeface="Abadi MT Condensed Light"/>
                <a:hlinkClick r:id="rId2"/>
              </a:rPr>
              <a:t>www.distrienvios.com</a:t>
            </a:r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08568" y="5688866"/>
            <a:ext cx="5302233" cy="874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073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2928C3B1-5D5F-4CCB-BD19-9688895CCB71}"/>
              </a:ext>
            </a:extLst>
          </p:cNvPr>
          <p:cNvSpPr txBox="1"/>
          <p:nvPr/>
        </p:nvSpPr>
        <p:spPr>
          <a:xfrm>
            <a:off x="940904" y="742122"/>
            <a:ext cx="66784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Ingrese a la pagina </a:t>
            </a:r>
            <a:r>
              <a:rPr lang="es-ES" dirty="0">
                <a:hlinkClick r:id="rId2"/>
              </a:rPr>
              <a:t>www.distrienvios.com</a:t>
            </a:r>
            <a:r>
              <a:rPr lang="es-ES" dirty="0"/>
              <a:t> / usuario corporativo / PQR</a:t>
            </a:r>
            <a:endParaRPr lang="es-CO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2B68EBED-402B-4E7C-8E4F-7C1BD34794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5389" r="2718" b="34678"/>
          <a:stretch/>
        </p:blipFill>
        <p:spPr>
          <a:xfrm>
            <a:off x="1046922" y="1242391"/>
            <a:ext cx="6572477" cy="410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15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D9EE9046-2F35-4C05-9475-B710F86121D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57" r="5109" b="8965"/>
          <a:stretch/>
        </p:blipFill>
        <p:spPr>
          <a:xfrm>
            <a:off x="596347" y="887896"/>
            <a:ext cx="10548732" cy="536713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6C22B10-A5D5-43B5-A709-714BA990D57C}"/>
              </a:ext>
            </a:extLst>
          </p:cNvPr>
          <p:cNvSpPr txBox="1"/>
          <p:nvPr/>
        </p:nvSpPr>
        <p:spPr>
          <a:xfrm>
            <a:off x="927652" y="357809"/>
            <a:ext cx="4652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Escoger la opción de solicitud de indemnización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73940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06C22B10-A5D5-43B5-A709-714BA990D57C}"/>
              </a:ext>
            </a:extLst>
          </p:cNvPr>
          <p:cNvSpPr txBox="1"/>
          <p:nvPr/>
        </p:nvSpPr>
        <p:spPr>
          <a:xfrm>
            <a:off x="927652" y="357809"/>
            <a:ext cx="6616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/>
              <a:t>Escoger la opción de solicitud de indemnización, diligenciar los datos.</a:t>
            </a:r>
            <a:endParaRPr lang="es-CO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227AD456-F782-488D-BEB2-83114318E8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696" t="13895" r="15761" b="13412"/>
          <a:stretch/>
        </p:blipFill>
        <p:spPr>
          <a:xfrm>
            <a:off x="450575" y="954157"/>
            <a:ext cx="8666922" cy="4240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0098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92</Words>
  <Application>Microsoft Office PowerPoint</Application>
  <PresentationFormat>Panorámica</PresentationFormat>
  <Paragraphs>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Abadi MT Condensed Light</vt:lpstr>
      <vt:lpstr>American Typewriter</vt:lpstr>
      <vt:lpstr>Arial</vt:lpstr>
      <vt:lpstr>Calibri</vt:lpstr>
      <vt:lpstr>Calibri Light</vt:lpstr>
      <vt:lpstr>Tema de Office</vt:lpstr>
      <vt:lpstr>PROCEDIMIENTO PQRS Y SOLICITUD DE INDEMNIZACIÓN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PROCEDIMIENTO PQRS Y SOLICITUD DE INDEMNIZACIÓN </dc:title>
  <dc:creator>TRIANY CERVANTES</dc:creator>
  <cp:lastModifiedBy>TRIANY CERVANTES</cp:lastModifiedBy>
  <cp:revision>1</cp:revision>
  <dcterms:created xsi:type="dcterms:W3CDTF">2021-03-27T00:10:05Z</dcterms:created>
  <dcterms:modified xsi:type="dcterms:W3CDTF">2021-03-27T00:16:15Z</dcterms:modified>
</cp:coreProperties>
</file>