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73959-3822-4177-BBA9-1DB6FDCD1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40BE4E-8FC1-466C-B30D-E73ED8FA5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454EF9-0E4D-4807-ACA2-53BFB4BB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DCEE9-98F3-48B6-81F7-1EDD63AC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93B40-DE50-4549-B6EB-DBFA9ADC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822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31212C-F402-429B-B68E-E6D0044C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E7A766-825F-446C-8006-2746E4A6C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F91CE-2DD1-4DF0-B813-C1677EF9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FF035-F77B-4DA2-BB03-0F6C6227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19D2E3-22A4-4C34-B7B1-04B88405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065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A4414F-3290-434F-9EBA-63ADAC5BA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C57E38-FCBB-4E3B-AD2B-98FCA70CA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0301A-410C-4EB1-A712-BAC96F7E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1288B4-5328-4101-AFE8-4D0FF6E6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B40F2E-8EB2-451D-B774-19548597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796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98057-2BF2-4D81-B6E2-197633DF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7B0E8A-20BB-482B-8A50-43DF39493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5E814-4F70-44E2-8592-8B3AB854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5AB8BC-6ACA-47FF-AEAD-29FF2220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0FDDE-F395-4C0C-9427-6A278B25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853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06507-B5C4-4E9C-92DF-84E6D057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1AEA05-F0C4-45F5-9939-9EAF90F13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346007-1DF3-4F76-B01B-A6439D00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A687A3-5CEA-45F1-896F-2DD4611A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54A903-9784-45A4-8521-88BD672A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536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46E52-F494-4A57-8CA5-C59576ADB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320566-E59E-4A18-86E2-4A2FEF9A3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AAAF6B-643A-42C9-9B68-74E2AFC2C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EC1E65-8323-48AE-878E-C0FD8825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DFE35E-BD11-4752-9FA5-119E9968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057E64-260B-49A1-A3D1-81802E5E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901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27F3D-5DDC-40EE-92B6-08D88368F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E00170-6822-4B1D-ADE5-14C37A85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8C07FB-322F-4BD7-A322-D1BFDF0D7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8B43AB-F79C-40E4-854A-22763FB01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7613C8-EF9F-48B4-B857-00A3C98FF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3D381E-A10C-4A50-ADFB-AA843E54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A6EE85-9855-4FEC-8E6A-C971ADFC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DB8BDE-A56F-45EA-B97D-FD3090F0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51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4A47B-AB37-4D1E-8EDD-392620D6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1979D0-E7E3-445E-9B4B-4C530CFD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B36326-BF56-4609-AB17-DF237B8D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0C61C7-060F-417C-9D94-7ED23480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2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02DE10-9804-4E62-ADAE-35F56D53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A2DA4F-4D35-45CE-A0B9-0BB16A99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1D0D30-F1F6-4A31-A75A-61C61517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7EEA-A9A5-4FF0-8340-A9AE4FA9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FBE4A0-4BBA-4B7D-AD8B-61C3C664E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1F2C89-F532-4371-AF40-5A7BC79D5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07ACD0-31DE-43E4-9255-DE53C461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08308D-722C-4E36-991D-106C5AC0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919320-0C80-425F-B841-A17C543C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558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15BDE-2994-49D0-B57A-01345871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BD016B-C114-4FDB-9C08-B3DF24D1D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EF34C9-ADC9-4DDA-A861-5841BCBC0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B2E056-A44F-4C07-8E86-86C49114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BEED16-F2D0-4AC1-9F18-3150C0D0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B35650-B30F-499E-AF52-49FBA3B2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211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6D8755-07DF-4716-842E-E506998F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FDA428-31B8-4ECA-8C7B-BE689CAC5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0BAA27-490D-40BB-91DB-D3DE32351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ED4C-5321-441B-9C1C-69577B57B488}" type="datetimeFigureOut">
              <a:rPr lang="es-CO" smtClean="0"/>
              <a:t>26/03/2021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BFCDF-A330-46B2-97E1-40D273A55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28B46-6FE3-4A23-9C46-90AEA79A2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9077-A642-442E-82C0-C30EEBEDD42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586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istrienvio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istrienvio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8461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latin typeface="American Typewriter"/>
                <a:cs typeface="American Typewriter"/>
              </a:rPr>
              <a:t>PROCEDIMIENTO PQRS Y SOLICITUD DE INDEMNIZACIÓN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6887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600" dirty="0">
                <a:latin typeface="Abadi MT Condensed Light"/>
                <a:cs typeface="Abadi MT Condensed Light"/>
              </a:rPr>
              <a:t> En cada punto de recepción o por la pagina web puede radicar su PQR. Donde se le proporcionara un numero único llamado </a:t>
            </a:r>
            <a:r>
              <a:rPr lang="es-ES" sz="2600" dirty="0" err="1">
                <a:latin typeface="Abadi MT Condensed Light"/>
                <a:cs typeface="Abadi MT Condensed Light"/>
              </a:rPr>
              <a:t>cun</a:t>
            </a:r>
            <a:r>
              <a:rPr lang="es-ES" sz="2600" dirty="0">
                <a:latin typeface="Abadi MT Condensed Light"/>
                <a:cs typeface="Abadi MT Condensed Light"/>
              </a:rPr>
              <a:t>, el cual le permitirá efectuar seguimiento al PQR y verificar la respuesta. </a:t>
            </a:r>
          </a:p>
          <a:p>
            <a:pPr marL="0" indent="0">
              <a:buNone/>
            </a:pPr>
            <a:endParaRPr lang="es-ES" sz="26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s-ES" sz="2600" dirty="0">
                <a:latin typeface="Abadi MT Condensed Light"/>
                <a:cs typeface="Abadi MT Condensed Light"/>
              </a:rPr>
              <a:t> </a:t>
            </a:r>
          </a:p>
          <a:p>
            <a:pPr marL="0" indent="0">
              <a:buNone/>
            </a:pPr>
            <a:r>
              <a:rPr lang="es-ES" sz="2600" dirty="0">
                <a:latin typeface="Abadi MT Condensed Light"/>
                <a:cs typeface="Abadi MT Condensed Light"/>
              </a:rPr>
              <a:t>Para mayor información puede consulta el procedimiento en </a:t>
            </a:r>
            <a:r>
              <a:rPr lang="es-ES" sz="2600" dirty="0">
                <a:latin typeface="Abadi MT Condensed Light"/>
                <a:cs typeface="Abadi MT Condensed Light"/>
                <a:hlinkClick r:id="rId2"/>
              </a:rPr>
              <a:t>www.distrienvios.com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568" y="5688866"/>
            <a:ext cx="5302233" cy="87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7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928C3B1-5D5F-4CCB-BD19-9688895CCB71}"/>
              </a:ext>
            </a:extLst>
          </p:cNvPr>
          <p:cNvSpPr txBox="1"/>
          <p:nvPr/>
        </p:nvSpPr>
        <p:spPr>
          <a:xfrm>
            <a:off x="940904" y="742122"/>
            <a:ext cx="667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Ingrese a la pagina </a:t>
            </a:r>
            <a:r>
              <a:rPr lang="es-ES" dirty="0">
                <a:hlinkClick r:id="rId2"/>
              </a:rPr>
              <a:t>www.distrienvios.com</a:t>
            </a:r>
            <a:r>
              <a:rPr lang="es-ES" dirty="0"/>
              <a:t> / usuario corporativo / PQR</a:t>
            </a: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B68EBED-402B-4E7C-8E4F-7C1BD34794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89" r="2718" b="34678"/>
          <a:stretch/>
        </p:blipFill>
        <p:spPr>
          <a:xfrm>
            <a:off x="1046922" y="1242391"/>
            <a:ext cx="6572477" cy="41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5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EE9046-2F35-4C05-9475-B710F86121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7" r="5109" b="8965"/>
          <a:stretch/>
        </p:blipFill>
        <p:spPr>
          <a:xfrm>
            <a:off x="596347" y="887896"/>
            <a:ext cx="10548732" cy="53671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6C22B10-A5D5-43B5-A709-714BA990D57C}"/>
              </a:ext>
            </a:extLst>
          </p:cNvPr>
          <p:cNvSpPr txBox="1"/>
          <p:nvPr/>
        </p:nvSpPr>
        <p:spPr>
          <a:xfrm>
            <a:off x="927652" y="357809"/>
            <a:ext cx="4652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Escoger la opción de solicitud de indemnización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7394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6C22B10-A5D5-43B5-A709-714BA990D57C}"/>
              </a:ext>
            </a:extLst>
          </p:cNvPr>
          <p:cNvSpPr txBox="1"/>
          <p:nvPr/>
        </p:nvSpPr>
        <p:spPr>
          <a:xfrm>
            <a:off x="927652" y="357809"/>
            <a:ext cx="661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Escoger la opción de solicitud de indemnización, diligenciar los datos.</a:t>
            </a:r>
            <a:endParaRPr lang="es-CO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7AD456-F782-488D-BEB2-83114318E8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6" t="13895" r="15761" b="13412"/>
          <a:stretch/>
        </p:blipFill>
        <p:spPr>
          <a:xfrm>
            <a:off x="450575" y="954157"/>
            <a:ext cx="8666922" cy="42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0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Abadi MT Condensed Light</vt:lpstr>
      <vt:lpstr>American Typewriter</vt:lpstr>
      <vt:lpstr>Arial</vt:lpstr>
      <vt:lpstr>Calibri</vt:lpstr>
      <vt:lpstr>Calibri Light</vt:lpstr>
      <vt:lpstr>Tema de Office</vt:lpstr>
      <vt:lpstr>PROCEDIMIENTO PQRS Y SOLICITUD DE INDEMNIZACIÓN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PQRS Y SOLICITUD DE INDEMNIZACIÓN </dc:title>
  <dc:creator>TRIANY CERVANTES</dc:creator>
  <cp:lastModifiedBy>TRIANY CERVANTES</cp:lastModifiedBy>
  <cp:revision>1</cp:revision>
  <dcterms:created xsi:type="dcterms:W3CDTF">2021-03-27T00:10:05Z</dcterms:created>
  <dcterms:modified xsi:type="dcterms:W3CDTF">2021-03-27T00:16:15Z</dcterms:modified>
</cp:coreProperties>
</file>